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7F74-309D-4876-A299-08526070D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FD1E4-0252-48EC-BAB2-9A7B577C0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C80ED-7B64-45E8-A357-EE809D2E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1E71-5413-45E0-A6E5-A86010932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4265A-81D7-4472-82FA-1BF3ACF0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39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C854-9EF6-4AC2-A3BA-E179F419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8EC4F-EE55-4338-A2C1-54ADC16CE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D931-B85D-4195-99A8-B8D9C443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3E82F-F790-4A3A-BF97-3ED0711D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08D2-79D9-46DA-9617-2B1BDA95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94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C40A5-CE01-4E5E-937A-25806D1EA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634C4-74F9-42CE-9FDD-D4420717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F77BB-5527-4D94-8D99-8BEBB198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B03D-0D4E-4E4C-B9E0-1F24102C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2F85-7D18-4645-BB36-E46F608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82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EF1D-23F6-4D8D-9DBE-3A567F8C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B8FAB-B609-452F-81A8-44126CC1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8E93-C57B-4D11-9200-B19EBFEA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4879-F2CC-4664-A0AE-195D53C0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9ADBC-6A03-49FD-B1C6-BA7B84F0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30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8B6B-6B50-4207-86CB-050D6D48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C60A-E91E-4128-B7AE-8BCABBA92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F953-B30D-4B2B-9902-0A47A93C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6CB6-26E2-451A-ADFF-C7F49633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8630-56AA-48EC-9179-94A95714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30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8A7A-CFA8-495E-A693-B2D454B9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E6FF-C030-43A5-A9ED-60FB8260E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4182F-2EEA-450A-A6BA-888F3714B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BDD8D-84F9-448C-8695-37691317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1AE8-4D37-452A-94F2-B53361FE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72D4F-DAD3-4AC7-A9B9-B690048F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52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2823-CBEE-4073-9933-3209525C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775A4-F3B4-4E37-A466-DE0683E1F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8A0C7-F6D5-46D4-AE1F-F1819B2B1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7A80C9-2CBC-4400-945C-F6558EEFC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3EEC9-7057-4168-947B-81221C8F1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09E62-4E27-4ACE-B3E7-C388FB76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AA553-10E3-4491-B870-66321A1C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726A1-8485-4153-8C3D-0369701B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14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217E-FC8C-4C48-AB47-586DE341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29C6A-B460-4A22-ACBD-555263C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DAAAC-C1B0-4351-AC15-DCD5F9D5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675B-3802-4216-A4C9-D30D2B3B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4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D0506-0813-4FAF-8F11-9F5FA4C0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25EA6-0ECA-4791-9903-AD3528C6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17FA4-5752-4CF2-8AC0-615D4D96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62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2ECA-07C2-4428-BBDD-32AF4BA1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2E43-B0BE-453D-96C0-B7207D8EE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4732F-FE89-4069-AD3A-09D887F2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69F3C-A4C9-4DF5-A636-4C6604B3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9987A-B2AD-41C8-B8A5-02E7257D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8E9F6-7DA1-4F98-835E-9BB34B17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16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CAC0-E04C-44BE-81A2-AA6D3159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6CBF9-7AAE-4D89-B234-6A8097C0A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02696-57F7-467A-988C-8614D28E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C4C41-7F40-4CD8-9C47-D6B63CFF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67275-3151-46FB-8FEB-04384A51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8448-BC07-4D5F-B650-F54E1505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09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36E2A-95FF-4492-96A3-F2F6315A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766D-FB7B-41CA-BBE9-271D90CF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21C90-F3E0-4357-B54A-2A24E7E81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81D1E-DF12-4C64-B535-29183232F599}" type="datetimeFigureOut">
              <a:rPr lang="fr-FR" smtClean="0"/>
              <a:t>19/01/2021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9B86A-AC47-41F3-A41F-58C83FC05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929B5-96E4-45AE-99CC-797391E80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B829-52FD-460F-ACD6-9E3A4B7E1F4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56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4156628-08C0-4E74-9CD5-7103537DC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12" y="2546380"/>
            <a:ext cx="1256465" cy="192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9AAEF2-61AE-42ED-9C89-CC9FF634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730" y="3089941"/>
            <a:ext cx="18288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11B88-74C4-4592-9E0D-0C0AF82D8B18}"/>
              </a:ext>
            </a:extLst>
          </p:cNvPr>
          <p:cNvSpPr txBox="1"/>
          <p:nvPr/>
        </p:nvSpPr>
        <p:spPr>
          <a:xfrm>
            <a:off x="7763995" y="651233"/>
            <a:ext cx="230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Thunderboard Sense 2</a:t>
            </a:r>
          </a:p>
          <a:p>
            <a:pPr algn="ctr"/>
            <a:r>
              <a:rPr lang="en-US" dirty="0"/>
              <a:t>BRD4166A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F2D1AC-97AB-4E42-89F5-AE340774A300}"/>
              </a:ext>
            </a:extLst>
          </p:cNvPr>
          <p:cNvSpPr/>
          <p:nvPr/>
        </p:nvSpPr>
        <p:spPr>
          <a:xfrm>
            <a:off x="8086391" y="307573"/>
            <a:ext cx="16591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sym typeface="Wingdings" panose="05000000000000000000" pitchFamily="2" charset="2"/>
              </a:rPr>
              <a:t>Light sensor node</a:t>
            </a:r>
            <a:endParaRPr lang="fr-FR" sz="1600" u="sn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6D9225-5C0F-4A5C-84B4-38EBAF211C05}"/>
              </a:ext>
            </a:extLst>
          </p:cNvPr>
          <p:cNvSpPr/>
          <p:nvPr/>
        </p:nvSpPr>
        <p:spPr>
          <a:xfrm>
            <a:off x="9734000" y="2385089"/>
            <a:ext cx="1964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Si1133</a:t>
            </a:r>
          </a:p>
          <a:p>
            <a:r>
              <a:rPr lang="en-US" sz="1200" dirty="0">
                <a:sym typeface="Wingdings" panose="05000000000000000000" pitchFamily="2" charset="2"/>
              </a:rPr>
              <a:t>UV and Ambient light sensor</a:t>
            </a:r>
            <a:endParaRPr lang="fr-FR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9BAB2B-D859-437E-BB4B-E37FD57D1D4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176828" y="2615922"/>
            <a:ext cx="557172" cy="555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7CB89F9-C480-46EF-9424-5E378FF16BA7}"/>
              </a:ext>
            </a:extLst>
          </p:cNvPr>
          <p:cNvSpPr/>
          <p:nvPr/>
        </p:nvSpPr>
        <p:spPr>
          <a:xfrm>
            <a:off x="1982140" y="307573"/>
            <a:ext cx="3551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sym typeface="Wingdings" panose="05000000000000000000" pitchFamily="2" charset="2"/>
              </a:rPr>
              <a:t>Zigbee Router Combo (GP Proxy + Sink)</a:t>
            </a:r>
            <a:endParaRPr lang="fr-FR" sz="1600" u="sn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BDE09-9EFB-4B0E-BB41-13496FF1B317}"/>
              </a:ext>
            </a:extLst>
          </p:cNvPr>
          <p:cNvGrpSpPr/>
          <p:nvPr/>
        </p:nvGrpSpPr>
        <p:grpSpPr>
          <a:xfrm>
            <a:off x="1342570" y="1402683"/>
            <a:ext cx="5886560" cy="3161040"/>
            <a:chOff x="1350902" y="2097742"/>
            <a:chExt cx="5886560" cy="3161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04DA7-DF9E-4585-BC9F-1A6AFE32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02" y="2778082"/>
              <a:ext cx="5212981" cy="2480700"/>
            </a:xfrm>
            <a:prstGeom prst="rect">
              <a:avLst/>
            </a:prstGeom>
          </p:spPr>
        </p:pic>
        <p:pic>
          <p:nvPicPr>
            <p:cNvPr id="26" name="Picture 2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0DE7AD7-3EB3-47E0-8044-20D29F10F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826" y="2097742"/>
              <a:ext cx="4217636" cy="2372420"/>
            </a:xfrm>
            <a:prstGeom prst="rect">
              <a:avLst/>
            </a:prstGeom>
          </p:spPr>
        </p:pic>
      </p:grp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AD147ACE-31F3-4AA0-87BC-64E4F9ECF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8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27" y="2481725"/>
            <a:ext cx="979880" cy="996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E7C43C-0F0B-447C-9FE6-6222D40CCC6C}"/>
              </a:ext>
            </a:extLst>
          </p:cNvPr>
          <p:cNvSpPr txBox="1"/>
          <p:nvPr/>
        </p:nvSpPr>
        <p:spPr>
          <a:xfrm>
            <a:off x="2465317" y="6801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BRD4001 + BRD4180A</a:t>
            </a:r>
            <a:endParaRPr lang="fr-F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B3A280-6044-4159-AAC8-F5EAA5AC8576}"/>
              </a:ext>
            </a:extLst>
          </p:cNvPr>
          <p:cNvSpPr txBox="1"/>
          <p:nvPr/>
        </p:nvSpPr>
        <p:spPr>
          <a:xfrm>
            <a:off x="3087227" y="471002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PB1 &amp; PB0</a:t>
            </a:r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E1DA45-7EBE-4F28-9D6B-5A74E4B1955D}"/>
              </a:ext>
            </a:extLst>
          </p:cNvPr>
          <p:cNvSpPr txBox="1"/>
          <p:nvPr/>
        </p:nvSpPr>
        <p:spPr>
          <a:xfrm>
            <a:off x="8331489" y="456279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PB0 &amp; PB1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80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31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Jerome Cloute-Cazalaa</dc:creator>
  <cp:lastModifiedBy>Jerome Cloute-Cazalaa</cp:lastModifiedBy>
  <cp:revision>15</cp:revision>
  <dcterms:created xsi:type="dcterms:W3CDTF">2021-01-07T08:50:36Z</dcterms:created>
  <dcterms:modified xsi:type="dcterms:W3CDTF">2021-01-19T08:13:10Z</dcterms:modified>
</cp:coreProperties>
</file>